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B758F55A-B10E-4D8C-A8DD-E2181AC5669A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2531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26880" y="980743"/>
            <a:ext cx="862128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2016</a:t>
            </a:r>
            <a:r>
              <a:rPr lang="es-MX" altLang="es-MX" dirty="0" smtClean="0">
                <a:solidFill>
                  <a:srgbClr val="000000"/>
                </a:solidFill>
              </a:rPr>
              <a:t>.</a:t>
            </a: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12.- ¿El presupuesto de Egresos contiene Informacion en Formato de Datos Abiertos? </a:t>
            </a:r>
            <a:r>
              <a:rPr lang="es-MX" altLang="es-MX" dirty="0" smtClean="0">
                <a:solidFill>
                  <a:srgbClr val="000000"/>
                </a:solidFill>
              </a:rPr>
              <a:t> SI  </a:t>
            </a:r>
            <a:r>
              <a:rPr lang="es-MX" altLang="es-MX" dirty="0">
                <a:solidFill>
                  <a:srgbClr val="000000"/>
                </a:solidFill>
              </a:rPr>
              <a:t>y se encuentra disponible en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www.torreon.gob.mx/transparencia</a:t>
            </a:r>
            <a:r>
              <a:rPr lang="es-MX" altLang="es-MX" dirty="0">
                <a:solidFill>
                  <a:srgbClr val="000000"/>
                </a:solidFill>
              </a:rPr>
              <a:t>  </a:t>
            </a: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680" y="2187836"/>
            <a:ext cx="7339680" cy="4126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018657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30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13</cp:revision>
  <dcterms:created xsi:type="dcterms:W3CDTF">2016-05-27T14:26:58Z</dcterms:created>
  <dcterms:modified xsi:type="dcterms:W3CDTF">2016-05-27T14:47:15Z</dcterms:modified>
</cp:coreProperties>
</file>